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60" r:id="rId6"/>
    <p:sldId id="259" r:id="rId7"/>
    <p:sldId id="292" r:id="rId8"/>
    <p:sldId id="274" r:id="rId9"/>
    <p:sldId id="264" r:id="rId10"/>
    <p:sldId id="263" r:id="rId11"/>
    <p:sldId id="265" r:id="rId12"/>
    <p:sldId id="293" r:id="rId13"/>
    <p:sldId id="266" r:id="rId14"/>
    <p:sldId id="272" r:id="rId15"/>
    <p:sldId id="267" r:id="rId16"/>
    <p:sldId id="269" r:id="rId17"/>
    <p:sldId id="271" r:id="rId18"/>
    <p:sldId id="270" r:id="rId19"/>
    <p:sldId id="279" r:id="rId20"/>
    <p:sldId id="277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7E8"/>
    <a:srgbClr val="82CCEE"/>
    <a:srgbClr val="22749E"/>
    <a:srgbClr val="FE5B4C"/>
    <a:srgbClr val="F4D1E0"/>
    <a:srgbClr val="3A0D91"/>
    <a:srgbClr val="FFB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8" autoAdjust="0"/>
    <p:restoredTop sz="84957" autoAdjust="0"/>
  </p:normalViewPr>
  <p:slideViewPr>
    <p:cSldViewPr snapToGrid="0">
      <p:cViewPr>
        <p:scale>
          <a:sx n="75" d="100"/>
          <a:sy n="75" d="100"/>
        </p:scale>
        <p:origin x="-1704" y="-942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-97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19896068-693F-49B8-A75C-59D9C775107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A4813-40F7-425E-B0F7-6BB67B8FA5C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378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advTm="3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D534-221B-4610-A0B4-D881C93F47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0A930-AD32-46C0-A5BA-B7D6E3321E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Tm="3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2717800"/>
            <a:ext cx="6096000" cy="577977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060711" y="3770634"/>
            <a:ext cx="3586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22749E"/>
                </a:solidFill>
                <a:cs typeface="+mn-ea"/>
                <a:sym typeface="+mn-lt"/>
              </a:rPr>
              <a:t>Melancholy</a:t>
            </a:r>
            <a:endParaRPr lang="zh-CN" altLang="en-US" sz="4800" dirty="0">
              <a:solidFill>
                <a:srgbClr val="22749E"/>
              </a:solidFill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701993" y="385128"/>
            <a:ext cx="4543425" cy="6086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6745367" y="2129253"/>
            <a:ext cx="4372453" cy="48926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《放牛班的春天》（法语《Les Choristes》）是2004年3月17日上映的一部法国音乐电影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。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讲述的是一位怀才不遇的音乐老师马修来到一个叫做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池塘之底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”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的学校，面对的不是普通学生，而是一群被大人放弃的野男孩，马修改变了孩子以及他自己的命运的故事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45605" y="890905"/>
            <a:ext cx="4410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+mn-ea"/>
                <a:sym typeface="+mn-lt"/>
              </a:rPr>
              <a:t>放牛班的春天</a:t>
            </a:r>
            <a:endParaRPr lang="zh-CN" altLang="en-US" sz="54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-62230"/>
            <a:ext cx="12192000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342536" y="5296181"/>
            <a:ext cx="2563203" cy="125043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399520" y="-62132"/>
            <a:ext cx="45719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31018" y="576293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再遇瓶颈</a:t>
            </a:r>
            <a:endParaRPr lang="zh-CN" altLang="en-US" sz="66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85" y="2388870"/>
            <a:ext cx="5593715" cy="33375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0060" y="1120140"/>
            <a:ext cx="4600575" cy="48926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在合唱团磨合的过程中，学生孟丹来到了学校，由于家庭原因和自身智力的问题，孟多给人一种不良少年特有的形象，事实也是如此。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孟丹来的第一天便给了马修一个下马威，一副不可一世的样子让马修也是感到愤怒，不过，马修最终忍耐了下来，期待着孟丹的改变。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不过孟丹并没有给马修什么脸色，不断在合唱团内部制造麻烦，常常被关禁闭。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4515" y="3793490"/>
            <a:ext cx="441452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蒙丹被警察抓回来后，被校长百般抽打，蒙丹却始终不承认是自己所为（实际上确实不是），最终和校长扭打在一起，被警察带出门口时，留给了马修一个耐人寻味的笑脸。马修看着被带走的蒙丹，内心满是无奈，无奈学校没有给蒙丹一个机会。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470535"/>
            <a:ext cx="4856480" cy="312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90" y="3794125"/>
            <a:ext cx="5279390" cy="3041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04940" y="470535"/>
            <a:ext cx="4766945" cy="28613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有一次，校长发现自己抽屉的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万法郎不见了，而此时蒙丹不见了，校长立马就断定是，蒙丹偷走的，并且下令取消了合唱团，而且不给学生洗热水澡，合唱团被迫转入未低下党。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此时，也许你会发现，校长好像不是个严肃负责的校长，而是一个严肃，冷酷，而且自私的校长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endParaRPr lang="en-US" altLang="zh-CN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0"/>
            <a:ext cx="5088255" cy="31991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4940" y="470535"/>
            <a:ext cx="4766945" cy="28613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马修特别关心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莫昂克，同时他也与皮埃尔的母亲产生了一段微妙感情，但却是一厢情愿。莫昂首克也许是因为马修老师和自己母亲走的太近，便趁机在楼上给马修泼了墨水，这也使得马修与学生的关系产生了间隙，莫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昂克也与母亲闹了不和。此时的马修并没有执意去改善关系，而是默默的组织者合唱团。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en-US" altLang="zh-CN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420" y="3783330"/>
            <a:ext cx="5910580" cy="30746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1005" y="3617595"/>
            <a:ext cx="4766945" cy="22453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之后公爵夫人来的学校，特别赞赏学校的这个活动，当问起这是谁的提议时，校长说这是自己的，马修也没有反驳，因为没有必要，因为更关心的是学生。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此时，你才会发现，你以为当时和学生们一起开心踢球的校长，逐渐偏离了你的认知</a:t>
            </a:r>
            <a:endParaRPr lang="en-US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05801" y="368971"/>
            <a:ext cx="26212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开花结果</a:t>
            </a:r>
            <a:endParaRPr lang="zh-CN" altLang="en-US" sz="48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22390" y="173355"/>
            <a:ext cx="5135245" cy="293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3458210"/>
            <a:ext cx="5010785" cy="3209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1510" y="1401445"/>
            <a:ext cx="4766945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合唱团的演奏其实颇为一般，也不免有些小失误，这些都被马修发现，也流露出了一丝难堪。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22390" y="3458210"/>
            <a:ext cx="4766945" cy="25533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当到达莫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昂克，独唱的部分时，由于之前和马修的间隙，他本以为马修和大家会不顾及他，结果大伙都停止了歌唱，都面向着他。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莫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昂克此时也有点手无足措，但在大家含蓄的鼓励下，还是鼓起勇气，唱出了那天籁之音。合唱团也在他的带领下，唱出了自己的成果，公爵夫人也大受感动</a:t>
            </a:r>
            <a:endParaRPr lang="en-US" altLang="zh-CN" sz="2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-9017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44" y="2243478"/>
            <a:ext cx="4994332" cy="499433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17045" y="569893"/>
            <a:ext cx="519663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合唱团的出色表演，使得校长终于有了晋升的机会，他一大早就开车前往目的地。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马修从孩子们的眼神中看出了那被束缚着的而又向往自由的心灵，决定带孩子们出去玩。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此时学校空无一人，蒙丹此时为了报复，放火烧了学校，这场火也烧掉了校长哈森晋升的机会，不过孩子们也因为马修的这一个决定而活了下来。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哈森恼羞成怒，认为都是因为马修带领学生出去才造成了这种结果，决定炒掉马修，并对马修百般嘲笑。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30" y="720090"/>
            <a:ext cx="5753100" cy="3289300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2881" y="520010"/>
            <a:ext cx="6287332" cy="3255264"/>
            <a:chOff x="6703810" y="3429000"/>
            <a:chExt cx="5216226" cy="26974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6703810" y="3429000"/>
              <a:ext cx="5216226" cy="269748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715193" y="3429000"/>
              <a:ext cx="5193459" cy="2697480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164364" y="3750978"/>
              <a:ext cx="2295115" cy="2053524"/>
            </a:xfrm>
            <a:prstGeom prst="rect">
              <a:avLst/>
            </a:prstGeom>
            <a:blipFill dpi="0" rotWithShape="1">
              <a:blip r:embed="rId3" cstate="screen">
                <a:alphaModFix amt="77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11835" y="742315"/>
            <a:ext cx="50774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无私的爱</a:t>
            </a:r>
            <a:endParaRPr lang="zh-CN" altLang="en-US" sz="6000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6425" y="4438015"/>
            <a:ext cx="518287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虽然马修离开了，但是那份对孩子们的爱，早就在每个孩子们的心中生根发芽，他无怨无悔，那一天，是周六，他带走了年纪最小的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佩皮诺，他们的踏上了新的旅程。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70" y="3484245"/>
            <a:ext cx="5692775" cy="33737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01205" y="309880"/>
            <a:ext cx="4644390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在马修离开时被要求不能见任何一个学生，当他走到教学楼下，孩子们早就折好了纸飞机，写上了祝福的话语，马修看到那些字体，立马就能想到是谁写的，心中也是暗暗一笑。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96772" y="791397"/>
            <a:ext cx="10398455" cy="527520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72491" y="2689825"/>
            <a:ext cx="5196630" cy="21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现实生活中也有很多这样的老师，马修只是他们中的一个缩影，他们为教育事业奉献了一生，却始终默默无闻，不求功成名就，一切都源自无私的爱。</a:t>
            </a:r>
            <a:endParaRPr lang="zh-CN" alt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72491" y="1855893"/>
            <a:ext cx="1325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总 结</a:t>
            </a:r>
            <a:endParaRPr lang="zh-CN" altLang="en-US" sz="4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6281" y="1745896"/>
            <a:ext cx="2563203" cy="125043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80" y="1856408"/>
            <a:ext cx="6096000" cy="6096000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3012" y="1072752"/>
            <a:ext cx="9705975" cy="471249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58980" y="3044279"/>
            <a:ext cx="3228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82CCEE"/>
                </a:solidFill>
                <a:cs typeface="+mn-ea"/>
                <a:sym typeface="+mn-lt"/>
              </a:rPr>
              <a:t>Thank you</a:t>
            </a:r>
            <a:endParaRPr lang="zh-CN" altLang="en-US" sz="4400" b="1" dirty="0">
              <a:solidFill>
                <a:srgbClr val="82CCEE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69054" y="2459503"/>
            <a:ext cx="1706880" cy="1938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rgbClr val="22749E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感谢</a:t>
            </a:r>
            <a:endParaRPr lang="en-US" altLang="zh-CN" sz="6000" dirty="0">
              <a:solidFill>
                <a:srgbClr val="22749E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pPr algn="ctr"/>
            <a:r>
              <a:rPr lang="zh-CN" altLang="en-US" sz="6000" dirty="0">
                <a:solidFill>
                  <a:srgbClr val="22749E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欣赏</a:t>
            </a:r>
            <a:endParaRPr lang="zh-CN" altLang="en-US" sz="6000" dirty="0">
              <a:solidFill>
                <a:srgbClr val="22749E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-1"/>
            <a:ext cx="12192000" cy="6858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8609330" y="4904740"/>
            <a:ext cx="1209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校长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6469" y="1494922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人物介绍</a:t>
            </a:r>
            <a:endParaRPr lang="zh-CN" altLang="en-US" sz="4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76469" y="2659379"/>
            <a:ext cx="4364639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马修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：一位怀才不遇的音乐家，最终来到"池塘之底"，成为了这一寄宿学校的一位助理教师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哈森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校长：学校的校长，为人刻薄，经常体罚学生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642735" y="1296670"/>
            <a:ext cx="5143500" cy="337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0572750" y="4904740"/>
            <a:ext cx="174625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马修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37020" y="4904740"/>
            <a:ext cx="143192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体育老师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282742" y="3915413"/>
            <a:ext cx="2543245" cy="2543245"/>
          </a:xfrm>
          <a:prstGeom prst="rect">
            <a:avLst/>
          </a:prstGeom>
          <a:blipFill>
            <a:blip r:embed="rId2" cstate="screen">
              <a:alphaModFix amt="54000"/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43915" y="493395"/>
            <a:ext cx="4451985" cy="2614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892810" y="3544570"/>
            <a:ext cx="4354195" cy="3032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6647349" y="1383029"/>
            <a:ext cx="4364639" cy="40925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莫昂克：</a:t>
            </a:r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 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在学校里是一个最大的麻烦制造者，天使的面孔和歌喉，但是由于单亲家庭的缘故，性格就比较古怪</a:t>
            </a:r>
            <a:endParaRPr lang="zh-CN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zh-CN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zh-CN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佩皮诺：属于年纪最小，经常被同学欺负，很早就父母去世，每天都会傻傻的等在校门口，因为他觉得自己的父亲每周六会来接他，即时不是周六也会去，也是马修来到这所学校后第一个见到的学生</a:t>
            </a:r>
            <a:endParaRPr lang="zh-CN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endParaRPr lang="zh-CN" altLang="en-US" sz="2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-1"/>
            <a:ext cx="12192000" cy="6858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76469" y="2659379"/>
            <a:ext cx="436463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蒙丹：在马修进入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池塘之底</a:t>
            </a:r>
            <a:r>
              <a:rPr lang="en-US" altLang="zh-CN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后不久，出于某种原因进入了这所寄宿学校，是一个很智力有缺陷，性格很偏激的一个问题儿童</a:t>
            </a:r>
            <a:endParaRPr lang="zh-CN" altLang="en-US" sz="2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656705" y="688023"/>
            <a:ext cx="5143500" cy="581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396" y="634072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坠入池底</a:t>
            </a:r>
            <a:endParaRPr lang="zh-CN" altLang="en-US" sz="6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8892" y="1722218"/>
            <a:ext cx="4372453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马修是个怀才不遇的音乐家，由于生活的原因，他最终来到了这所名为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池塘之底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”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的寄宿学校，来到校门前，马修遍心中泛起一丝莫名的感情，这个学校的名字，也和他如今的遭遇，不免有些相似。</a:t>
            </a:r>
            <a:endParaRPr lang="zh-CN" altLang="en-US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这里他见到了幼小的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佩皮诺，那孤单而执着的身影让马修心中涌现了一丝担忧。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1449070"/>
            <a:ext cx="6924675" cy="4057650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7226" y="2020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7380" y="787400"/>
            <a:ext cx="437261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见到校长后，并没有让人感到欣慰，而是更多得感受到了校长的严肃，以及对他迟到的一个苛责；突然门卫大爷被学生们设置的机关弄伤了，马修也正式见识到了校长对待学生们严肃的处罚。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来到教室后，被学生直接来了一个下马威，在上讲台被绊倒，掉落的皮包被学生们传来传去，被学生们戏称为秃子，可谓是受尽嘲讽，校长来到后，想处罚学生，而马修选择隐瞒。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10" y="1278255"/>
            <a:ext cx="6238875" cy="4019550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519545" y="1430655"/>
            <a:ext cx="460057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马修在回到宿舍睡觉时，发现学生们都很吵，并且还在自创歌曲来嘲讽自己，不过马修并没有责备学生们，也没有处罚，而是指出学生的发音不对，这也是第一次，马修感觉到自己与学生走近了一丝距离。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他发现有些学生嗓音特别好，于是决定用音乐的方法来打开学生们封闭的心灵。</a:t>
            </a:r>
            <a:endParaRPr lang="zh-CN" altLang="en-US" sz="24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779406">
            <a:off x="5044585" y="4867138"/>
            <a:ext cx="1053126" cy="18965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90346" y="295617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决心改变</a:t>
            </a:r>
            <a:endParaRPr lang="zh-CN" altLang="en-US" sz="60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" y="1080770"/>
            <a:ext cx="6009640" cy="3692525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65963" y="690972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22749E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初见成效</a:t>
            </a:r>
            <a:endParaRPr lang="zh-CN" altLang="en-US" sz="6000" dirty="0">
              <a:solidFill>
                <a:srgbClr val="22749E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93856" y="603325"/>
            <a:ext cx="4372453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在马修的努力下，学生们被按照声音的高低，被分成了不同的组，年纪最小的佩皮诺由于不会唱歌，被马修抱上讲台，成为了一个</a:t>
            </a:r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“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指挥家</a:t>
            </a:r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”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，而此时的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莫昂克正在接受校长的体罚，被要求打扫卫生，没有参与进来，不过由于马修的细心教导，学生们逐渐有了良好的精神面貌。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晚上马修发现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莫昂克独自在偷偷的唱歌，而且声音特别悦耳，马修下定决心，并付出行动，终于将他拉入到合唱团的队伍中。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983105"/>
            <a:ext cx="5638800" cy="3343275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64" y="0"/>
            <a:ext cx="1842836" cy="6858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693856" y="603325"/>
            <a:ext cx="437245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马修发现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莫昂克的天赋，决定再合唱团练习后，给与他进行额外的培训。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在老师的指导和鼓励下，这个平时胡闹的学生逐渐安分了下来，由于受到了马修的偏爱，他甚至有些小得意。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一向严肃的校长，此时也给人感觉发生了改变，和体育老师，马修，学生们一起，玩起来踢球，并留下了珍贵的合影。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" y="1277620"/>
            <a:ext cx="5722620" cy="3484880"/>
          </a:xfrm>
          <a:prstGeom prst="rect">
            <a:avLst/>
          </a:prstGeom>
        </p:spPr>
      </p:pic>
    </p:spTree>
  </p:cSld>
  <p:clrMapOvr>
    <a:masterClrMapping/>
  </p:clrMapOvr>
  <p:transition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375,&quot;width&quot;:11160}"/>
</p:tagLst>
</file>

<file path=ppt/tags/tag2.xml><?xml version="1.0" encoding="utf-8"?>
<p:tagLst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923096A-02AE-461C-B02D-4EB4D3D1B68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12批\684608"/>
  <p:tag name="ISPRING_PRESENTATION_TITLE" val="PPT源文件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nyjwth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2423</Words>
  <Application>WPS 演示</Application>
  <PresentationFormat>自定义</PresentationFormat>
  <Paragraphs>101</Paragraphs>
  <Slides>17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字魂59号-创粗黑</vt:lpstr>
      <vt:lpstr>黑体</vt:lpstr>
      <vt:lpstr>华文楷体</vt:lpstr>
      <vt:lpstr>华文行楷</vt:lpstr>
      <vt:lpstr>微软雅黑</vt:lpstr>
      <vt:lpstr>Arial Unicode MS</vt:lpstr>
      <vt:lpstr>汉仪中圆简</vt:lpstr>
      <vt:lpstr>Arial</vt:lpstr>
      <vt:lpstr>Calibri</vt:lpstr>
      <vt:lpstr>等线 Light</vt:lpstr>
      <vt:lpstr>华文琥珀</vt:lpstr>
      <vt:lpstr>华文仿宋</vt:lpstr>
      <vt:lpstr>方正姚体</vt:lpstr>
      <vt:lpstr>仿宋</vt:lpstr>
      <vt:lpstr>华文彩云</vt:lpstr>
      <vt:lpstr>华文隶书</vt:lpstr>
      <vt:lpstr>方正舒体</vt:lpstr>
      <vt:lpstr>等线</vt:lpstr>
      <vt:lpstr>华文细黑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渐变水彩杂志</dc:title>
  <dc:creator>第一PPT</dc:creator>
  <cp:keywords>www.1ppt.com</cp:keywords>
  <dc:description>www.1ppt.com</dc:description>
  <cp:lastModifiedBy>Re</cp:lastModifiedBy>
  <cp:revision>60</cp:revision>
  <dcterms:created xsi:type="dcterms:W3CDTF">2018-05-07T06:30:00Z</dcterms:created>
  <dcterms:modified xsi:type="dcterms:W3CDTF">2021-11-03T13:50:29Z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F6F94804B8C84AD1BE577CEAB3011DDA</vt:lpwstr>
  </property>
  <property fmtid="{D5CDD505-2E9C-101B-9397-08002B2CF9AE}" pid="3" name="KSOProductBuildVer">
    <vt:lpwstr>2052-11.1.0.10700</vt:lpwstr>
  </property>
</Properties>
</file>